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1" r:id="rId6"/>
    <p:sldId id="262" r:id="rId7"/>
    <p:sldId id="263" r:id="rId8"/>
    <p:sldId id="264"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33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55FC6027-C784-4317-861E-5EC9E2C10F18}" type="datetimeFigureOut">
              <a:rPr lang="en-US"/>
              <a:pPr>
                <a:defRPr/>
              </a:pPr>
              <a:t>5/23/2011</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94A83AB-2C4B-49EE-8710-867B577A8C6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6CA86DE-6143-4856-96ED-676557C0E852}" type="datetimeFigureOut">
              <a:rPr lang="en-US"/>
              <a:pPr>
                <a:defRPr/>
              </a:pPr>
              <a:t>5/23/2011</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E662B80-8CAB-4932-9E47-7D1EB0A0354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FF29FA2-5180-4BC3-A48E-1AF151BE20AE}" type="datetimeFigureOut">
              <a:rPr lang="en-US"/>
              <a:pPr>
                <a:defRPr/>
              </a:pPr>
              <a:t>5/23/2011</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379B40E-E7C8-487C-BED8-D4C415E2B0A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BF52EE3-7E42-41C7-9F5B-0D7D65C28894}" type="datetimeFigureOut">
              <a:rPr lang="en-US"/>
              <a:pPr>
                <a:defRPr/>
              </a:pPr>
              <a:t>5/23/2011</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2CB72E0-0153-4AB8-B1E3-2923CB08CBD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400E3FD-D8CD-4E20-9479-E21F87E17029}" type="datetimeFigureOut">
              <a:rPr lang="en-US"/>
              <a:pPr>
                <a:defRPr/>
              </a:pPr>
              <a:t>5/23/2011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B84E05-1DDC-4F0B-862C-183AF5CB3B54}"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7446B9F-C01A-4307-B0E1-05A079881BF5}" type="datetimeFigureOut">
              <a:rPr lang="en-US"/>
              <a:pPr>
                <a:defRPr/>
              </a:pPr>
              <a:t>5/23/2011</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6D8ED6C-F7F7-4767-B93B-6A9CDCCD78F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870956D4-F908-419B-B60D-295DB11B5C41}" type="datetimeFigureOut">
              <a:rPr lang="en-US"/>
              <a:pPr>
                <a:defRPr/>
              </a:pPr>
              <a:t>5/23/2011</a:t>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52D5707-6101-4830-AF69-0D7B8719815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0EB411F7-F44F-4FB4-AD35-2E5D8A7F8730}" type="datetimeFigureOut">
              <a:rPr lang="en-US"/>
              <a:pPr>
                <a:defRPr/>
              </a:pPr>
              <a:t>5/23/2011</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759803AE-EEA6-4FDF-8602-34C8483CF65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8810849-1B0B-4231-9FE9-FFB033EC8659}" type="datetimeFigureOut">
              <a:rPr lang="en-US"/>
              <a:pPr>
                <a:defRPr/>
              </a:pPr>
              <a:t>5/23/2011</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DEA658BB-9FDD-4EDF-80B5-FE33F4B7E26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298127B-9789-4A3C-8EFF-31DB8804B4EB}" type="datetimeFigureOut">
              <a:rPr lang="en-US"/>
              <a:pPr>
                <a:defRPr/>
              </a:pPr>
              <a:t>5/23/2011</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FE9C5DF-B3E1-44BE-ACE5-E07767EBF84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863D48A0-311F-47DB-9166-DA3473BE86EA}" type="datetimeFigureOut">
              <a:rPr lang="en-US"/>
              <a:pPr>
                <a:defRPr/>
              </a:pPr>
              <a:t>5/23/2011</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7B726DB-3693-4C22-B9A9-6C54B6941E7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52B386E9-CACF-4F8E-BC78-C6833CFD7F70}" type="datetimeFigureOut">
              <a:rPr lang="en-US"/>
              <a:pPr>
                <a:defRPr/>
              </a:pPr>
              <a:t>5/23/2011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dirty="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8A59A0A2-696C-43BC-8F94-D526A63E9664}"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767" r:id="rId1"/>
    <p:sldLayoutId id="2147483766" r:id="rId2"/>
    <p:sldLayoutId id="2147483768" r:id="rId3"/>
    <p:sldLayoutId id="2147483765" r:id="rId4"/>
    <p:sldLayoutId id="2147483764" r:id="rId5"/>
    <p:sldLayoutId id="2147483763" r:id="rId6"/>
    <p:sldLayoutId id="2147483762" r:id="rId7"/>
    <p:sldLayoutId id="2147483761" r:id="rId8"/>
    <p:sldLayoutId id="2147483760" r:id="rId9"/>
    <p:sldLayoutId id="2147483759" r:id="rId10"/>
    <p:sldLayoutId id="2147483758"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google.com/imgres?imgurl=http://www.mackinderforum.org/commentaries/at-play-in-mackinders-world-a-cartographic-essay/Map9_ThreeFluvialZoom_EthnicMap_Politics.jpg&amp;imgrefurl=http://www.mackinderforum.org/commentaries/at-play-in-mackinders-world-a-cartographic-essay/title-1&amp;usg=__dB4tLZrTDggG2YM_FrtCqzXOgpE=&amp;h=1012&amp;w=1630&amp;sz=1710&amp;hl=en&amp;start=20&amp;zoom=1&amp;tbnid=-sENKEn5ub8GrM:&amp;tbnh=93&amp;tbnw=150&amp;ei=0MHCTbePHJLpgQeux9WqAQ&amp;prev=/images?q=Russian+people+playing+chess+in+a+river&amp;hl=en&amp;sa=N&amp;rlz=1W1ADSA_en&amp;tbm=isch&amp;itbs=1" TargetMode="External"/><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hyperlink" Target="http://www.google.com/imgres?imgurl=http://myscreenplays.fabpage.com/Animated-Flag-Russia.gif&amp;imgrefurl=http://myscreenplays.fabpage.com/ru.html&amp;usg=__egQwXNjvuzh6xZjW1peEhLfccjQ=&amp;h=183&amp;w=278&amp;sz=36&amp;hl=en&amp;start=92&amp;zoom=1&amp;tbnid=b3zId1TRJbbXbM:&amp;tbnh=75&amp;tbnw=114&amp;ei=TL3CTdjyItCtgQfOwuCvAQ&amp;prev=/images?q=Russian+Flags&amp;start=80&amp;hl=en&amp;sa=N&amp;rlz=1W1ADSA_en&amp;tbm=isch&amp;itbs=1" TargetMode="External"/><Relationship Id="rId1" Type="http://schemas.openxmlformats.org/officeDocument/2006/relationships/slideLayout" Target="../slideLayouts/slideLayout1.xml"/><Relationship Id="rId6" Type="http://schemas.openxmlformats.org/officeDocument/2006/relationships/hyperlink" Target="http://www.google.com/imgres?imgurl=http://www.lib.utexas.edu/maps/commonwealth/russia_auton96.jpg&amp;imgrefurl=http://www.lib.utexas.edu/maps/commonwealth.html&amp;usg=__pspc0X2yivnruBkShybEHSrlO6E=&amp;h=718&amp;w=1006&amp;sz=82&amp;hl=en&amp;start=6&amp;zoom=1&amp;tbnid=HVu6lo_4rmmHXM:&amp;tbnh=107&amp;tbnw=150&amp;ei=BL_CTZBnw-iBB43gscwB&amp;prev=/images?q=Russia&amp;hl=en&amp;sa=N&amp;rlz=1W1ADSA_en&amp;tbm=isch&amp;itbs=1" TargetMode="External"/><Relationship Id="rId11" Type="http://schemas.openxmlformats.org/officeDocument/2006/relationships/image" Target="../media/image6.jpeg"/><Relationship Id="rId5" Type="http://schemas.openxmlformats.org/officeDocument/2006/relationships/image" Target="../media/image3.jpeg"/><Relationship Id="rId10" Type="http://schemas.openxmlformats.org/officeDocument/2006/relationships/hyperlink" Target="http://www.google.com/imgres?imgurl=http://www.pinknews.co.uk/images/russianpresident.jpg&amp;imgrefurl=http://www.pinknews.co.uk/news/articles/2005-11105.html/&amp;usg=__OWsK1NXJcs4a6fhl6WfcX6w4QA4=&amp;h=300&amp;w=250&amp;sz=9&amp;hl=en&amp;start=7&amp;zoom=1&amp;tbnid=n-1qKVKqiEguJM:&amp;tbnh=116&amp;tbnw=97&amp;ei=cr7CTeKEF8HYgQfqxui4AQ&amp;prev=/images?q=Russia+President&amp;hl=en&amp;sa=N&amp;rlz=1W1ADSA_en&amp;tbm=isch&amp;itbs=1" TargetMode="External"/><Relationship Id="rId4" Type="http://schemas.openxmlformats.org/officeDocument/2006/relationships/hyperlink" Target="http://www.google.com/imgres?imgurl=http://musicfantasycontest.webs.com/Russian_Flag_with_map.png&amp;imgrefurl=http://tollymovie.com/musiczone/russia-flag&amp;page=5&amp;usg=__koKaZmf1BjGwXmtf_Thtx8CC-2g=&amp;h=236&amp;w=400&amp;sz=47&amp;hl=en&amp;start=67&amp;zoom=1&amp;tbnid=KyGw9gWzIca-oM:&amp;tbnh=73&amp;tbnw=124&amp;ei=s73CTc2gHsPYgQeavvzGAQ&amp;prev=/images?q=Russian+Flags&amp;start=60&amp;hl=en&amp;sa=N&amp;rlz=1W1ADSA_en&amp;tbm=isch&amp;itbs=1" TargetMode="External"/><Relationship Id="rId9"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jpeg"/><Relationship Id="rId7" Type="http://schemas.openxmlformats.org/officeDocument/2006/relationships/hyperlink" Target="http://www.free-photos.biz/images/industry/fasteners/russian_soldiers_on_the_champs_elysees_dsc03310.jpg"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hyperlink" Target="http://www.russianspaceweb.com/mir.html" TargetMode="External"/><Relationship Id="rId18" Type="http://schemas.openxmlformats.org/officeDocument/2006/relationships/image" Target="../media/image23.jpeg"/><Relationship Id="rId3" Type="http://schemas.openxmlformats.org/officeDocument/2006/relationships/hyperlink" Target="http://www.russianspaceweb.com/parom.html" TargetMode="External"/><Relationship Id="rId7" Type="http://schemas.openxmlformats.org/officeDocument/2006/relationships/hyperlink" Target="http://www.russianspaceweb.com/kliper.html" TargetMode="External"/><Relationship Id="rId12" Type="http://schemas.openxmlformats.org/officeDocument/2006/relationships/image" Target="../media/image20.jpeg"/><Relationship Id="rId17" Type="http://schemas.openxmlformats.org/officeDocument/2006/relationships/hyperlink" Target="http://www.russianspaceweb.com/buran_bts.html" TargetMode="External"/><Relationship Id="rId2" Type="http://schemas.openxmlformats.org/officeDocument/2006/relationships/image" Target="../media/image15.jpeg"/><Relationship Id="rId16" Type="http://schemas.openxmlformats.org/officeDocument/2006/relationships/image" Target="../media/image22.jpeg"/><Relationship Id="rId20" Type="http://schemas.openxmlformats.org/officeDocument/2006/relationships/image" Target="../media/image24.jpeg"/><Relationship Id="rId1" Type="http://schemas.openxmlformats.org/officeDocument/2006/relationships/slideLayout" Target="../slideLayouts/slideLayout1.xml"/><Relationship Id="rId6" Type="http://schemas.openxmlformats.org/officeDocument/2006/relationships/image" Target="../media/image17.jpeg"/><Relationship Id="rId11" Type="http://schemas.openxmlformats.org/officeDocument/2006/relationships/hyperlink" Target="http://www.russianspaceweb.com/soyuz.html" TargetMode="External"/><Relationship Id="rId5" Type="http://schemas.openxmlformats.org/officeDocument/2006/relationships/hyperlink" Target="http://www.russianspaceweb.com/acts.html" TargetMode="External"/><Relationship Id="rId15" Type="http://schemas.openxmlformats.org/officeDocument/2006/relationships/hyperlink" Target="http://www.russianspaceweb.com/opsek.html" TargetMode="External"/><Relationship Id="rId10" Type="http://schemas.openxmlformats.org/officeDocument/2006/relationships/image" Target="../media/image19.jpeg"/><Relationship Id="rId19" Type="http://schemas.openxmlformats.org/officeDocument/2006/relationships/hyperlink" Target="http://www.russianspaceweb.com/buran.html" TargetMode="External"/><Relationship Id="rId4" Type="http://schemas.openxmlformats.org/officeDocument/2006/relationships/image" Target="../media/image16.jpeg"/><Relationship Id="rId9" Type="http://schemas.openxmlformats.org/officeDocument/2006/relationships/hyperlink" Target="http://www.russianspaceweb.com/lk.html" TargetMode="External"/><Relationship Id="rId14"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hyperlink" Target="http://www.google.com/imgres?imgurl=http://4.bp.blogspot.com/_5--ca8rX4ks/R5jw0UQEYmI/AAAAAAAABYg/cZQC98Y7J10/s400/GL-Happy-Russians.jpg&amp;imgrefurl=http://curlingtoday.blogspot.com/2008_01_01_archive.html&amp;usg=__0ayGoGc3MteMku9jLcX3mU0fAP0=&amp;h=400&amp;w=390&amp;sz=43&amp;hl=en&amp;start=4&amp;sig2=julO5m8L7nDu9vgflZ72YA&amp;zoom=1&amp;tbnid=xLQkvAdJsidUZM:&amp;tbnh=124&amp;tbnw=121&amp;ei=HjPVTcimFOLV0QH72oirDA&amp;prev=/search?q=Happy+Russians&amp;hl=en&amp;sa=X&amp;rlz=1W1ADSA_en&amp;tbm=isch&amp;prmd=ivns&amp;itbs=1" TargetMode="External"/><Relationship Id="rId7" Type="http://schemas.openxmlformats.org/officeDocument/2006/relationships/image" Target="../media/image31.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0.gif"/><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8229600" cy="1828800"/>
          </a:xfrm>
        </p:spPr>
        <p:txBody>
          <a:bodyPr/>
          <a:lstStyle/>
          <a:p>
            <a:pPr fontAlgn="auto">
              <a:spcAft>
                <a:spcPts val="0"/>
              </a:spcAft>
              <a:defRPr/>
            </a:pPr>
            <a:r>
              <a:rPr lang="en-US" dirty="0" smtClean="0"/>
              <a:t>Russia</a:t>
            </a:r>
            <a:endParaRPr lang="en-US" dirty="0"/>
          </a:p>
        </p:txBody>
      </p:sp>
      <p:sp>
        <p:nvSpPr>
          <p:cNvPr id="13314" name="Subtitle 2"/>
          <p:cNvSpPr>
            <a:spLocks noGrp="1"/>
          </p:cNvSpPr>
          <p:nvPr>
            <p:ph type="subTitle" idx="1"/>
          </p:nvPr>
        </p:nvSpPr>
        <p:spPr>
          <a:xfrm>
            <a:off x="5181600" y="2362200"/>
            <a:ext cx="4419600" cy="1752600"/>
          </a:xfrm>
        </p:spPr>
        <p:txBody>
          <a:bodyPr/>
          <a:lstStyle/>
          <a:p>
            <a:r>
              <a:rPr lang="en-US" smtClean="0"/>
              <a:t>By Jeffrey Washington Elementary</a:t>
            </a:r>
          </a:p>
        </p:txBody>
      </p:sp>
      <p:pic>
        <p:nvPicPr>
          <p:cNvPr id="13315" name="Picture 2" descr="http://t0.gstatic.com/images?q=tbn:ANd9GcSgi2szZkIg36hrKDWFPgdQBgZRCzdjCA4v6PzWpvMxRpnTsGClOxQCKk0">
            <a:hlinkClick r:id="rId2"/>
          </p:cNvPr>
          <p:cNvPicPr>
            <a:picLocks noChangeAspect="1" noChangeArrowheads="1"/>
          </p:cNvPicPr>
          <p:nvPr/>
        </p:nvPicPr>
        <p:blipFill>
          <a:blip r:embed="rId3"/>
          <a:srcRect/>
          <a:stretch>
            <a:fillRect/>
          </a:stretch>
        </p:blipFill>
        <p:spPr bwMode="auto">
          <a:xfrm>
            <a:off x="0" y="0"/>
            <a:ext cx="3429000" cy="2438400"/>
          </a:xfrm>
          <a:prstGeom prst="rect">
            <a:avLst/>
          </a:prstGeom>
          <a:noFill/>
          <a:ln w="9525">
            <a:noFill/>
            <a:miter lim="800000"/>
            <a:headEnd/>
            <a:tailEnd/>
          </a:ln>
        </p:spPr>
      </p:pic>
      <p:pic>
        <p:nvPicPr>
          <p:cNvPr id="13316" name="Picture 4" descr="http://t3.gstatic.com/images?q=tbn:ANd9GcQd603l6f8kl0ARXn6WEk-wSQdoQtFwUWvq4pOfsw_Of3B035NprtMB2w">
            <a:hlinkClick r:id="rId4"/>
          </p:cNvPr>
          <p:cNvPicPr>
            <a:picLocks noChangeAspect="1" noChangeArrowheads="1"/>
          </p:cNvPicPr>
          <p:nvPr/>
        </p:nvPicPr>
        <p:blipFill>
          <a:blip r:embed="rId5"/>
          <a:srcRect/>
          <a:stretch>
            <a:fillRect/>
          </a:stretch>
        </p:blipFill>
        <p:spPr bwMode="auto">
          <a:xfrm>
            <a:off x="6248400" y="4419600"/>
            <a:ext cx="2895600" cy="2438400"/>
          </a:xfrm>
          <a:prstGeom prst="rect">
            <a:avLst/>
          </a:prstGeom>
          <a:noFill/>
          <a:ln w="9525">
            <a:noFill/>
            <a:miter lim="800000"/>
            <a:headEnd/>
            <a:tailEnd/>
          </a:ln>
        </p:spPr>
      </p:pic>
      <p:pic>
        <p:nvPicPr>
          <p:cNvPr id="13317" name="Picture 12" descr="http://t2.gstatic.com/images?q=tbn:ANd9GcTNzq-T_bQ3H2oiU30U4hj9te42YrsAhENLNG0iTfCZhqh-EuSHY4yGnXCc">
            <a:hlinkClick r:id="rId6"/>
          </p:cNvPr>
          <p:cNvPicPr>
            <a:picLocks noChangeAspect="1" noChangeArrowheads="1"/>
          </p:cNvPicPr>
          <p:nvPr/>
        </p:nvPicPr>
        <p:blipFill>
          <a:blip r:embed="rId7"/>
          <a:srcRect/>
          <a:stretch>
            <a:fillRect/>
          </a:stretch>
        </p:blipFill>
        <p:spPr bwMode="auto">
          <a:xfrm>
            <a:off x="5734050" y="0"/>
            <a:ext cx="3409950" cy="2433638"/>
          </a:xfrm>
          <a:prstGeom prst="rect">
            <a:avLst/>
          </a:prstGeom>
          <a:noFill/>
          <a:ln w="9525">
            <a:noFill/>
            <a:miter lim="800000"/>
            <a:headEnd/>
            <a:tailEnd/>
          </a:ln>
        </p:spPr>
      </p:pic>
      <p:pic>
        <p:nvPicPr>
          <p:cNvPr id="13318" name="Picture 16" descr="http://t0.gstatic.com/images?q=tbn:ANd9GcTHCqjVbXo4OiGWJSxjzPQDX7XECVDyYXw_hCFHizUuPeiOnBglLc-BKBs">
            <a:hlinkClick r:id="rId8"/>
          </p:cNvPr>
          <p:cNvPicPr>
            <a:picLocks noChangeAspect="1" noChangeArrowheads="1"/>
          </p:cNvPicPr>
          <p:nvPr/>
        </p:nvPicPr>
        <p:blipFill>
          <a:blip r:embed="rId9"/>
          <a:srcRect/>
          <a:stretch>
            <a:fillRect/>
          </a:stretch>
        </p:blipFill>
        <p:spPr bwMode="auto">
          <a:xfrm>
            <a:off x="0" y="4303713"/>
            <a:ext cx="3276600" cy="2554287"/>
          </a:xfrm>
          <a:prstGeom prst="rect">
            <a:avLst/>
          </a:prstGeom>
          <a:noFill/>
          <a:ln w="9525">
            <a:noFill/>
            <a:miter lim="800000"/>
            <a:headEnd/>
            <a:tailEnd/>
          </a:ln>
        </p:spPr>
      </p:pic>
      <p:pic>
        <p:nvPicPr>
          <p:cNvPr id="14" name="Picture 8" descr="http://t3.gstatic.com/images?q=tbn:ANd9GcSOz2T9ZVOVW5QSDINvApUnSo6wyJVUsRojJYw8FU6ZAXrcThfevbnzUA">
            <a:hlinkClick r:id="rId10"/>
          </p:cNvPr>
          <p:cNvPicPr>
            <a:picLocks noChangeAspect="1" noChangeArrowheads="1"/>
          </p:cNvPicPr>
          <p:nvPr/>
        </p:nvPicPr>
        <p:blipFill>
          <a:blip r:embed="rId11"/>
          <a:srcRect/>
          <a:stretch>
            <a:fillRect/>
          </a:stretch>
        </p:blipFill>
        <p:spPr bwMode="auto">
          <a:xfrm>
            <a:off x="3505200" y="1981200"/>
            <a:ext cx="2133600" cy="2481263"/>
          </a:xfrm>
          <a:prstGeom prst="rect">
            <a:avLst/>
          </a:prstGeom>
        </p:spPr>
        <p:style>
          <a:lnRef idx="2">
            <a:schemeClr val="dk1">
              <a:shade val="50000"/>
            </a:schemeClr>
          </a:lnRef>
          <a:fillRef idx="1">
            <a:schemeClr val="dk1"/>
          </a:fillRef>
          <a:effectRef idx="0">
            <a:schemeClr val="dk1"/>
          </a:effectRef>
          <a:fontRef idx="minor">
            <a:schemeClr val="lt1"/>
          </a:fontRef>
        </p:style>
      </p:pic>
      <p:sp>
        <p:nvSpPr>
          <p:cNvPr id="13320" name="TextBox 8"/>
          <p:cNvSpPr txBox="1">
            <a:spLocks noChangeArrowheads="1"/>
          </p:cNvSpPr>
          <p:nvPr/>
        </p:nvSpPr>
        <p:spPr bwMode="auto">
          <a:xfrm>
            <a:off x="3276600" y="5791200"/>
            <a:ext cx="3124200" cy="523875"/>
          </a:xfrm>
          <a:prstGeom prst="rect">
            <a:avLst/>
          </a:prstGeom>
          <a:noFill/>
          <a:ln w="9525">
            <a:noFill/>
            <a:miter lim="800000"/>
            <a:headEnd/>
            <a:tailEnd/>
          </a:ln>
        </p:spPr>
        <p:txBody>
          <a:bodyPr>
            <a:spAutoFit/>
          </a:bodyPr>
          <a:lstStyle/>
          <a:p>
            <a:r>
              <a:rPr lang="en-US" sz="2800">
                <a:latin typeface="Book Antiqua" pitchFamily="18" charset="0"/>
              </a:rPr>
              <a:t>Russia</a:t>
            </a:r>
            <a:r>
              <a:rPr lang="en-US" sz="2800">
                <a:solidFill>
                  <a:srgbClr val="00B0F0"/>
                </a:solidFill>
                <a:latin typeface="Book Antiqua" pitchFamily="18" charset="0"/>
              </a:rPr>
              <a:t>’s Pre</a:t>
            </a:r>
            <a:r>
              <a:rPr lang="en-US" sz="2800">
                <a:solidFill>
                  <a:srgbClr val="FF0000"/>
                </a:solidFill>
                <a:latin typeface="Book Antiqua" pitchFamily="18" charset="0"/>
              </a:rPr>
              <a:t>sident </a:t>
            </a:r>
          </a:p>
        </p:txBody>
      </p:sp>
      <p:sp>
        <p:nvSpPr>
          <p:cNvPr id="10" name="Right Arrow 9"/>
          <p:cNvSpPr/>
          <p:nvPr/>
        </p:nvSpPr>
        <p:spPr>
          <a:xfrm rot="16200000">
            <a:off x="4152900" y="4838700"/>
            <a:ext cx="1066800" cy="533400"/>
          </a:xfrm>
          <a:prstGeom prst="rightArrow">
            <a:avLst>
              <a:gd name="adj1" fmla="val 45304"/>
              <a:gd name="adj2" fmla="val 5234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22" name="Rectangle 10"/>
          <p:cNvSpPr>
            <a:spLocks noChangeArrowheads="1"/>
          </p:cNvSpPr>
          <p:nvPr/>
        </p:nvSpPr>
        <p:spPr bwMode="auto">
          <a:xfrm>
            <a:off x="304800" y="2514600"/>
            <a:ext cx="3048000" cy="1338263"/>
          </a:xfrm>
          <a:prstGeom prst="rect">
            <a:avLst/>
          </a:prstGeom>
          <a:noFill/>
          <a:ln w="9525">
            <a:noFill/>
            <a:miter lim="800000"/>
            <a:headEnd/>
            <a:tailEnd/>
          </a:ln>
        </p:spPr>
        <p:txBody>
          <a:bodyPr>
            <a:spAutoFit/>
          </a:bodyPr>
          <a:lstStyle/>
          <a:p>
            <a:pPr algn="ctr"/>
            <a:r>
              <a:rPr lang="en-US" sz="2700">
                <a:latin typeface="Book Antiqua" pitchFamily="18" charset="0"/>
              </a:rPr>
              <a:t>By Logan Vandergrift Elementary </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Facts about Russia</a:t>
            </a:r>
            <a:endParaRPr lang="en-US" dirty="0"/>
          </a:p>
        </p:txBody>
      </p:sp>
      <p:sp>
        <p:nvSpPr>
          <p:cNvPr id="14338" name="Content Placeholder 4"/>
          <p:cNvSpPr>
            <a:spLocks noGrp="1"/>
          </p:cNvSpPr>
          <p:nvPr>
            <p:ph idx="1"/>
          </p:nvPr>
        </p:nvSpPr>
        <p:spPr/>
        <p:txBody>
          <a:bodyPr/>
          <a:lstStyle/>
          <a:p>
            <a:endParaRPr lang="en-US" smtClean="0"/>
          </a:p>
          <a:p>
            <a:endParaRPr lang="en-US" smtClean="0"/>
          </a:p>
          <a:p>
            <a:endParaRPr lang="en-US" smtClean="0"/>
          </a:p>
          <a:p>
            <a:endParaRPr lang="en-US" smtClean="0"/>
          </a:p>
          <a:p>
            <a:endParaRPr lang="en-US" smtClean="0"/>
          </a:p>
          <a:p>
            <a:endParaRPr lang="en-US" smtClean="0"/>
          </a:p>
          <a:p>
            <a:endParaRPr lang="en-US" smtClean="0"/>
          </a:p>
          <a:p>
            <a:pPr>
              <a:buFont typeface="Wingdings 2" pitchFamily="18" charset="2"/>
              <a:buNone/>
            </a:pPr>
            <a:r>
              <a:rPr lang="en-US" smtClean="0"/>
              <a:t>                                </a:t>
            </a:r>
          </a:p>
        </p:txBody>
      </p:sp>
      <p:sp>
        <p:nvSpPr>
          <p:cNvPr id="14339" name="TextBox 6"/>
          <p:cNvSpPr txBox="1">
            <a:spLocks noChangeArrowheads="1"/>
          </p:cNvSpPr>
          <p:nvPr/>
        </p:nvSpPr>
        <p:spPr bwMode="auto">
          <a:xfrm>
            <a:off x="5715000" y="3733800"/>
            <a:ext cx="2819400" cy="1446213"/>
          </a:xfrm>
          <a:prstGeom prst="rect">
            <a:avLst/>
          </a:prstGeom>
          <a:noFill/>
          <a:ln w="9525">
            <a:noFill/>
            <a:miter lim="800000"/>
            <a:headEnd/>
            <a:tailEnd/>
          </a:ln>
        </p:spPr>
        <p:txBody>
          <a:bodyPr>
            <a:spAutoFit/>
          </a:bodyPr>
          <a:lstStyle/>
          <a:p>
            <a:endParaRPr lang="en-US" sz="8800">
              <a:latin typeface="Book Antiqua" pitchFamily="18" charset="0"/>
            </a:endParaRPr>
          </a:p>
        </p:txBody>
      </p:sp>
      <p:pic>
        <p:nvPicPr>
          <p:cNvPr id="14340" name="Picture 12" descr="http://www.russiamap.org/images/full/political-rf.jpg"/>
          <p:cNvPicPr>
            <a:picLocks noChangeAspect="1" noChangeArrowheads="1"/>
          </p:cNvPicPr>
          <p:nvPr/>
        </p:nvPicPr>
        <p:blipFill>
          <a:blip r:embed="rId2"/>
          <a:srcRect/>
          <a:stretch>
            <a:fillRect/>
          </a:stretch>
        </p:blipFill>
        <p:spPr bwMode="auto">
          <a:xfrm>
            <a:off x="0" y="1295400"/>
            <a:ext cx="9144000" cy="5562600"/>
          </a:xfrm>
          <a:prstGeom prst="rect">
            <a:avLst/>
          </a:prstGeom>
          <a:noFill/>
          <a:ln w="9525">
            <a:noFill/>
            <a:miter lim="800000"/>
            <a:headEnd/>
            <a:tailEnd/>
          </a:ln>
        </p:spPr>
      </p:pic>
      <p:sp>
        <p:nvSpPr>
          <p:cNvPr id="11" name="TextBox 10"/>
          <p:cNvSpPr txBox="1"/>
          <p:nvPr/>
        </p:nvSpPr>
        <p:spPr>
          <a:xfrm>
            <a:off x="457200" y="5029200"/>
            <a:ext cx="8686800" cy="1570038"/>
          </a:xfrm>
          <a:prstGeom prst="rect">
            <a:avLst/>
          </a:prstGeom>
          <a:noFill/>
        </p:spPr>
        <p:txBody>
          <a:bodyPr>
            <a:spAutoFit/>
          </a:bodyPr>
          <a:lstStyle/>
          <a:p>
            <a:pPr fontAlgn="auto">
              <a:spcBef>
                <a:spcPts val="0"/>
              </a:spcBef>
              <a:spcAft>
                <a:spcPts val="0"/>
              </a:spcAft>
              <a:defRPr/>
            </a:pPr>
            <a:r>
              <a:rPr lang="en-US" sz="3200" dirty="0">
                <a:solidFill>
                  <a:schemeClr val="bg1">
                    <a:lumMod val="95000"/>
                    <a:lumOff val="5000"/>
                  </a:schemeClr>
                </a:solidFill>
                <a:latin typeface="+mn-lt"/>
              </a:rPr>
              <a:t>Russia is the Largest Country in the World at 6,592,800 square miles. It stretches over Europe and Asia and it passes through 10 time zones.   </a:t>
            </a:r>
            <a:endParaRPr lang="en-US" sz="3200" dirty="0">
              <a:solidFill>
                <a:schemeClr val="bg1">
                  <a:lumMod val="95000"/>
                  <a:lumOff val="5000"/>
                </a:schemeClr>
              </a:solidFill>
              <a:latin typeface="+mn-lt"/>
            </a:endParaRPr>
          </a:p>
        </p:txBody>
      </p:sp>
      <p:sp>
        <p:nvSpPr>
          <p:cNvPr id="12" name="Down Arrow 11"/>
          <p:cNvSpPr/>
          <p:nvPr/>
        </p:nvSpPr>
        <p:spPr>
          <a:xfrm rot="3439353">
            <a:off x="1666875" y="3017838"/>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TextBox 12"/>
          <p:cNvSpPr txBox="1">
            <a:spLocks noChangeArrowheads="1"/>
          </p:cNvSpPr>
          <p:nvPr/>
        </p:nvSpPr>
        <p:spPr bwMode="auto">
          <a:xfrm>
            <a:off x="2209800" y="2895600"/>
            <a:ext cx="2133600" cy="646113"/>
          </a:xfrm>
          <a:prstGeom prst="rect">
            <a:avLst/>
          </a:prstGeom>
          <a:noFill/>
          <a:ln w="9525">
            <a:noFill/>
            <a:miter lim="800000"/>
            <a:headEnd/>
            <a:tailEnd/>
          </a:ln>
        </p:spPr>
        <p:txBody>
          <a:bodyPr>
            <a:spAutoFit/>
          </a:bodyPr>
          <a:lstStyle/>
          <a:p>
            <a:r>
              <a:rPr lang="en-US">
                <a:solidFill>
                  <a:schemeClr val="bg1"/>
                </a:solidFill>
                <a:latin typeface="Book Antiqua" pitchFamily="18" charset="0"/>
              </a:rPr>
              <a:t>Russia’s capital is Moscow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3"/>
                                        </p:tgtEl>
                                        <p:attrNameLst>
                                          <p:attrName>ppt_y</p:attrName>
                                        </p:attrNameLst>
                                      </p:cBhvr>
                                      <p:tavLst>
                                        <p:tav tm="0">
                                          <p:val>
                                            <p:strVal val="#ppt_y"/>
                                          </p:val>
                                        </p:tav>
                                        <p:tav tm="100000">
                                          <p:val>
                                            <p:strVal val="#ppt_y"/>
                                          </p:val>
                                        </p:tav>
                                      </p:tavLst>
                                    </p:anim>
                                    <p:anim calcmode="lin" valueType="num">
                                      <p:cBhvr>
                                        <p:cTn id="1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anim calcmode="lin" valueType="num">
                                      <p:cBhvr>
                                        <p:cTn id="23" dur="2000" fill="hold"/>
                                        <p:tgtEl>
                                          <p:spTgt spid="12"/>
                                        </p:tgtEl>
                                        <p:attrNameLst>
                                          <p:attrName>style.rotation</p:attrName>
                                        </p:attrNameLst>
                                      </p:cBhvr>
                                      <p:tavLst>
                                        <p:tav tm="0">
                                          <p:val>
                                            <p:fltVal val="720"/>
                                          </p:val>
                                        </p:tav>
                                        <p:tav tm="100000">
                                          <p:val>
                                            <p:fltVal val="0"/>
                                          </p:val>
                                        </p:tav>
                                      </p:tavLst>
                                    </p:anim>
                                    <p:anim calcmode="lin" valueType="num">
                                      <p:cBhvr>
                                        <p:cTn id="24" dur="2000" fill="hold"/>
                                        <p:tgtEl>
                                          <p:spTgt spid="12"/>
                                        </p:tgtEl>
                                        <p:attrNameLst>
                                          <p:attrName>ppt_h</p:attrName>
                                        </p:attrNameLst>
                                      </p:cBhvr>
                                      <p:tavLst>
                                        <p:tav tm="0">
                                          <p:val>
                                            <p:fltVal val="0"/>
                                          </p:val>
                                        </p:tav>
                                        <p:tav tm="100000">
                                          <p:val>
                                            <p:strVal val="#ppt_h"/>
                                          </p:val>
                                        </p:tav>
                                      </p:tavLst>
                                    </p:anim>
                                    <p:anim calcmode="lin" valueType="num">
                                      <p:cBhvr>
                                        <p:cTn id="25"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4" descr="http://gallery.photo.net/photo/4128608-md.jpg"/>
          <p:cNvPicPr>
            <a:picLocks noChangeAspect="1" noChangeArrowheads="1"/>
          </p:cNvPicPr>
          <p:nvPr/>
        </p:nvPicPr>
        <p:blipFill>
          <a:blip r:embed="rId2"/>
          <a:srcRect/>
          <a:stretch>
            <a:fillRect/>
          </a:stretch>
        </p:blipFill>
        <p:spPr bwMode="auto">
          <a:xfrm>
            <a:off x="0" y="3200400"/>
            <a:ext cx="2276475" cy="1828800"/>
          </a:xfrm>
          <a:prstGeom prst="rect">
            <a:avLst/>
          </a:prstGeom>
          <a:noFill/>
          <a:ln w="9525">
            <a:noFill/>
            <a:miter lim="800000"/>
            <a:headEnd/>
            <a:tailEnd/>
          </a:ln>
        </p:spPr>
      </p:pic>
      <p:pic>
        <p:nvPicPr>
          <p:cNvPr id="15362" name="Picture 8" descr="http://www.russian365.com/costumes/images/russian_costume08.jpg"/>
          <p:cNvPicPr>
            <a:picLocks noChangeAspect="1" noChangeArrowheads="1"/>
          </p:cNvPicPr>
          <p:nvPr/>
        </p:nvPicPr>
        <p:blipFill>
          <a:blip r:embed="rId3"/>
          <a:srcRect/>
          <a:stretch>
            <a:fillRect/>
          </a:stretch>
        </p:blipFill>
        <p:spPr bwMode="auto">
          <a:xfrm>
            <a:off x="2209800" y="1143000"/>
            <a:ext cx="3886200" cy="3695700"/>
          </a:xfrm>
          <a:prstGeom prst="rect">
            <a:avLst/>
          </a:prstGeom>
          <a:noFill/>
          <a:ln w="9525">
            <a:noFill/>
            <a:miter lim="800000"/>
            <a:headEnd/>
            <a:tailEnd/>
          </a:ln>
        </p:spPr>
      </p:pic>
      <p:pic>
        <p:nvPicPr>
          <p:cNvPr id="15363" name="Picture 6" descr="http://www.russian-victories.ru/russian_peasant_girl_winter.jpg"/>
          <p:cNvPicPr>
            <a:picLocks noChangeAspect="1" noChangeArrowheads="1"/>
          </p:cNvPicPr>
          <p:nvPr/>
        </p:nvPicPr>
        <p:blipFill>
          <a:blip r:embed="rId4"/>
          <a:srcRect/>
          <a:stretch>
            <a:fillRect/>
          </a:stretch>
        </p:blipFill>
        <p:spPr bwMode="auto">
          <a:xfrm>
            <a:off x="0" y="152400"/>
            <a:ext cx="2139950" cy="3276600"/>
          </a:xfrm>
          <a:prstGeom prst="rect">
            <a:avLst/>
          </a:prstGeom>
          <a:noFill/>
          <a:ln w="9525">
            <a:noFill/>
            <a:miter lim="800000"/>
            <a:headEnd/>
            <a:tailEnd/>
          </a:ln>
        </p:spPr>
      </p:pic>
      <p:sp>
        <p:nvSpPr>
          <p:cNvPr id="2" name="Title 1"/>
          <p:cNvSpPr>
            <a:spLocks noGrp="1"/>
          </p:cNvSpPr>
          <p:nvPr>
            <p:ph type="title"/>
          </p:nvPr>
        </p:nvSpPr>
        <p:spPr>
          <a:xfrm>
            <a:off x="228600" y="-152400"/>
            <a:ext cx="8229600" cy="1143000"/>
          </a:xfrm>
        </p:spPr>
        <p:txBody>
          <a:bodyPr/>
          <a:lstStyle/>
          <a:p>
            <a:pPr fontAlgn="auto">
              <a:spcAft>
                <a:spcPts val="0"/>
              </a:spcAft>
              <a:defRPr/>
            </a:pPr>
            <a:r>
              <a:rPr lang="en-US" dirty="0" smtClean="0"/>
              <a:t>Russia’s Culture</a:t>
            </a:r>
            <a:endParaRPr lang="en-US" dirty="0"/>
          </a:p>
        </p:txBody>
      </p:sp>
      <p:pic>
        <p:nvPicPr>
          <p:cNvPr id="15365" name="Picture 2" descr="http://aksrc.homestead.com/white-nights-festival.jpg"/>
          <p:cNvPicPr>
            <a:picLocks noChangeAspect="1" noChangeArrowheads="1"/>
          </p:cNvPicPr>
          <p:nvPr/>
        </p:nvPicPr>
        <p:blipFill>
          <a:blip r:embed="rId5"/>
          <a:srcRect/>
          <a:stretch>
            <a:fillRect/>
          </a:stretch>
        </p:blipFill>
        <p:spPr bwMode="auto">
          <a:xfrm>
            <a:off x="6172200" y="2362200"/>
            <a:ext cx="2971800" cy="2495550"/>
          </a:xfrm>
          <a:prstGeom prst="rect">
            <a:avLst/>
          </a:prstGeom>
          <a:noFill/>
          <a:ln w="9525">
            <a:noFill/>
            <a:miter lim="800000"/>
            <a:headEnd/>
            <a:tailEnd/>
          </a:ln>
        </p:spPr>
      </p:pic>
      <p:sp>
        <p:nvSpPr>
          <p:cNvPr id="15366" name="TextBox 4"/>
          <p:cNvSpPr txBox="1">
            <a:spLocks noChangeArrowheads="1"/>
          </p:cNvSpPr>
          <p:nvPr/>
        </p:nvSpPr>
        <p:spPr bwMode="auto">
          <a:xfrm>
            <a:off x="2286000" y="4876800"/>
            <a:ext cx="6858000" cy="1816100"/>
          </a:xfrm>
          <a:prstGeom prst="rect">
            <a:avLst/>
          </a:prstGeom>
          <a:solidFill>
            <a:schemeClr val="bg1"/>
          </a:solidFill>
          <a:ln w="9525">
            <a:noFill/>
            <a:miter lim="800000"/>
            <a:headEnd/>
            <a:tailEnd/>
          </a:ln>
        </p:spPr>
        <p:txBody>
          <a:bodyPr>
            <a:spAutoFit/>
          </a:bodyPr>
          <a:lstStyle/>
          <a:p>
            <a:r>
              <a:rPr lang="en-US" sz="2800">
                <a:solidFill>
                  <a:srgbClr val="FFC000"/>
                </a:solidFill>
                <a:latin typeface="Book Antiqua" pitchFamily="18" charset="0"/>
              </a:rPr>
              <a:t>Russia has over 100 different languages spoken today. The most common language is Tartar. The main religion in Russia is Russian Orthodox. </a:t>
            </a:r>
          </a:p>
        </p:txBody>
      </p:sp>
      <p:pic>
        <p:nvPicPr>
          <p:cNvPr id="15367" name="Picture 10" descr="http://www.tribuneindia.com/2005/20050123/wd.jpg"/>
          <p:cNvPicPr>
            <a:picLocks noChangeAspect="1" noChangeArrowheads="1"/>
          </p:cNvPicPr>
          <p:nvPr/>
        </p:nvPicPr>
        <p:blipFill>
          <a:blip r:embed="rId6"/>
          <a:srcRect/>
          <a:stretch>
            <a:fillRect/>
          </a:stretch>
        </p:blipFill>
        <p:spPr bwMode="auto">
          <a:xfrm>
            <a:off x="152400" y="4648200"/>
            <a:ext cx="1981200" cy="2209800"/>
          </a:xfrm>
          <a:prstGeom prst="rect">
            <a:avLst/>
          </a:prstGeom>
          <a:noFill/>
          <a:ln w="9525">
            <a:noFill/>
            <a:miter lim="800000"/>
            <a:headEnd/>
            <a:tailEnd/>
          </a:ln>
        </p:spPr>
      </p:pic>
      <p:pic>
        <p:nvPicPr>
          <p:cNvPr id="15368" name="Picture 12" descr="Russian soldiers on the Champs-?‰lys?©es (Paris, France) following ceremonies celebrating the 60th anniversary of the Victory against Nazism (May 8, 2005)">
            <a:hlinkClick r:id="rId7"/>
          </p:cNvPr>
          <p:cNvPicPr>
            <a:picLocks noChangeAspect="1" noChangeArrowheads="1"/>
          </p:cNvPicPr>
          <p:nvPr/>
        </p:nvPicPr>
        <p:blipFill>
          <a:blip r:embed="rId8"/>
          <a:srcRect/>
          <a:stretch>
            <a:fillRect/>
          </a:stretch>
        </p:blipFill>
        <p:spPr bwMode="auto">
          <a:xfrm>
            <a:off x="6553200" y="0"/>
            <a:ext cx="2286000"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
            </a:r>
            <a:br>
              <a:rPr lang="en-US" dirty="0" smtClean="0"/>
            </a:br>
            <a:endParaRPr lang="en-US" dirty="0"/>
          </a:p>
        </p:txBody>
      </p:sp>
      <p:sp>
        <p:nvSpPr>
          <p:cNvPr id="16386" name="Content Placeholder 2"/>
          <p:cNvSpPr>
            <a:spLocks noGrp="1"/>
          </p:cNvSpPr>
          <p:nvPr>
            <p:ph idx="1"/>
          </p:nvPr>
        </p:nvSpPr>
        <p:spPr/>
        <p:txBody>
          <a:bodyPr/>
          <a:lstStyle/>
          <a:p>
            <a:endParaRPr lang="en-US" smtClean="0"/>
          </a:p>
        </p:txBody>
      </p:sp>
      <p:pic>
        <p:nvPicPr>
          <p:cNvPr id="16387" name="Picture 2" descr="http://upload.wikimedia.org/wikipedia/commons/d/d9/Russian_konung_Oleg_by_Vasnetsov_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88" name="TextBox 4"/>
          <p:cNvSpPr txBox="1">
            <a:spLocks noChangeArrowheads="1"/>
          </p:cNvSpPr>
          <p:nvPr/>
        </p:nvSpPr>
        <p:spPr bwMode="auto">
          <a:xfrm>
            <a:off x="1447800" y="0"/>
            <a:ext cx="6248400" cy="1016000"/>
          </a:xfrm>
          <a:prstGeom prst="rect">
            <a:avLst/>
          </a:prstGeom>
          <a:noFill/>
          <a:ln w="9525">
            <a:noFill/>
            <a:miter lim="800000"/>
            <a:headEnd/>
            <a:tailEnd/>
          </a:ln>
        </p:spPr>
        <p:txBody>
          <a:bodyPr>
            <a:spAutoFit/>
          </a:bodyPr>
          <a:lstStyle/>
          <a:p>
            <a:r>
              <a:rPr lang="en-US" sz="6000">
                <a:latin typeface="Book Antiqua" pitchFamily="18" charset="0"/>
              </a:rPr>
              <a:t>Russian History</a:t>
            </a:r>
          </a:p>
        </p:txBody>
      </p:sp>
      <p:sp>
        <p:nvSpPr>
          <p:cNvPr id="6" name="TextBox 5"/>
          <p:cNvSpPr txBox="1">
            <a:spLocks noChangeArrowheads="1"/>
          </p:cNvSpPr>
          <p:nvPr/>
        </p:nvSpPr>
        <p:spPr bwMode="auto">
          <a:xfrm>
            <a:off x="1447800" y="2743200"/>
            <a:ext cx="5943600" cy="3540125"/>
          </a:xfrm>
          <a:prstGeom prst="rect">
            <a:avLst/>
          </a:prstGeom>
          <a:noFill/>
          <a:ln w="9525">
            <a:noFill/>
            <a:miter lim="800000"/>
            <a:headEnd/>
            <a:tailEnd/>
          </a:ln>
        </p:spPr>
        <p:txBody>
          <a:bodyPr>
            <a:spAutoFit/>
          </a:bodyPr>
          <a:lstStyle/>
          <a:p>
            <a:r>
              <a:rPr lang="en-US" sz="3200">
                <a:latin typeface="Book Antiqua" pitchFamily="18" charset="0"/>
              </a:rPr>
              <a:t> Some of Russia’s most famous rulers where Catherine the Great Empress of Russia, Vladimir Lenin communist leader, Ivan the Terrible dictator , and present day Prime Minister Vladimir Putin.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0" fill="hold"/>
                                        <p:tgtEl>
                                          <p:spTgt spid="6"/>
                                        </p:tgtEl>
                                        <p:attrNameLst>
                                          <p:attrName>ppt_x</p:attrName>
                                        </p:attrNameLst>
                                      </p:cBhvr>
                                      <p:tavLst>
                                        <p:tav tm="0">
                                          <p:val>
                                            <p:strVal val="#ppt_x"/>
                                          </p:val>
                                        </p:tav>
                                        <p:tav tm="100000">
                                          <p:val>
                                            <p:strVal val="#ppt_x"/>
                                          </p:val>
                                        </p:tav>
                                      </p:tavLst>
                                    </p:anim>
                                    <p:anim calcmode="lin" valueType="num">
                                      <p:cBhvr additive="base">
                                        <p:cTn id="8"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275" y="1371600"/>
            <a:ext cx="8229600" cy="1828800"/>
          </a:xfrm>
        </p:spPr>
        <p:txBody>
          <a:bodyPr/>
          <a:lstStyle/>
          <a:p>
            <a:pPr fontAlgn="auto">
              <a:spcAft>
                <a:spcPts val="0"/>
              </a:spcAft>
              <a:defRPr/>
            </a:pPr>
            <a:endParaRPr lang="en-US"/>
          </a:p>
        </p:txBody>
      </p:sp>
      <p:sp>
        <p:nvSpPr>
          <p:cNvPr id="17410" name="Subtitle 2"/>
          <p:cNvSpPr>
            <a:spLocks noGrp="1"/>
          </p:cNvSpPr>
          <p:nvPr>
            <p:ph type="subTitle" idx="1"/>
          </p:nvPr>
        </p:nvSpPr>
        <p:spPr>
          <a:xfrm>
            <a:off x="1371600" y="3332163"/>
            <a:ext cx="6400800" cy="1752600"/>
          </a:xfrm>
        </p:spPr>
        <p:txBody>
          <a:bodyPr/>
          <a:lstStyle/>
          <a:p>
            <a:endParaRPr lang="en-US" smtClean="0"/>
          </a:p>
        </p:txBody>
      </p:sp>
      <p:pic>
        <p:nvPicPr>
          <p:cNvPr id="17411" name="Picture 2" descr="http://ecx.images-amazon.com/images/I/51PA4AMNCGL._SL500_AA300_.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17412" name="Picture 4" descr="http://www.russianspaceweb.com/images/parom_3.jpg">
            <a:hlinkClick r:id="rId3"/>
          </p:cNvPr>
          <p:cNvPicPr>
            <a:picLocks noChangeAspect="1" noChangeArrowheads="1"/>
          </p:cNvPicPr>
          <p:nvPr/>
        </p:nvPicPr>
        <p:blipFill>
          <a:blip r:embed="rId4"/>
          <a:srcRect/>
          <a:stretch>
            <a:fillRect/>
          </a:stretch>
        </p:blipFill>
        <p:spPr bwMode="auto">
          <a:xfrm>
            <a:off x="0" y="0"/>
            <a:ext cx="1905000" cy="1831975"/>
          </a:xfrm>
          <a:prstGeom prst="rect">
            <a:avLst/>
          </a:prstGeom>
          <a:noFill/>
          <a:ln w="9525">
            <a:noFill/>
            <a:miter lim="800000"/>
            <a:headEnd/>
            <a:tailEnd/>
          </a:ln>
        </p:spPr>
      </p:pic>
      <p:pic>
        <p:nvPicPr>
          <p:cNvPr id="17413" name="Picture 6" descr="http://www.russianspaceweb.com/images/acts_land_3.jpg">
            <a:hlinkClick r:id="rId5"/>
          </p:cNvPr>
          <p:cNvPicPr>
            <a:picLocks noChangeAspect="1" noChangeArrowheads="1"/>
          </p:cNvPicPr>
          <p:nvPr/>
        </p:nvPicPr>
        <p:blipFill>
          <a:blip r:embed="rId6"/>
          <a:srcRect/>
          <a:stretch>
            <a:fillRect/>
          </a:stretch>
        </p:blipFill>
        <p:spPr bwMode="auto">
          <a:xfrm>
            <a:off x="0" y="1828800"/>
            <a:ext cx="1905000" cy="1905000"/>
          </a:xfrm>
          <a:prstGeom prst="rect">
            <a:avLst/>
          </a:prstGeom>
          <a:noFill/>
          <a:ln w="9525">
            <a:noFill/>
            <a:miter lim="800000"/>
            <a:headEnd/>
            <a:tailEnd/>
          </a:ln>
        </p:spPr>
      </p:pic>
      <p:pic>
        <p:nvPicPr>
          <p:cNvPr id="17414" name="Picture 8" descr="http://www.russianspaceweb.com/images/kliper_color_3.jpg">
            <a:hlinkClick r:id="rId7"/>
          </p:cNvPr>
          <p:cNvPicPr>
            <a:picLocks noChangeAspect="1" noChangeArrowheads="1"/>
          </p:cNvPicPr>
          <p:nvPr/>
        </p:nvPicPr>
        <p:blipFill>
          <a:blip r:embed="rId8"/>
          <a:srcRect/>
          <a:stretch>
            <a:fillRect/>
          </a:stretch>
        </p:blipFill>
        <p:spPr bwMode="auto">
          <a:xfrm>
            <a:off x="0" y="3733800"/>
            <a:ext cx="1905000" cy="1752600"/>
          </a:xfrm>
          <a:prstGeom prst="rect">
            <a:avLst/>
          </a:prstGeom>
          <a:noFill/>
          <a:ln w="9525">
            <a:noFill/>
            <a:miter lim="800000"/>
            <a:headEnd/>
            <a:tailEnd/>
          </a:ln>
        </p:spPr>
      </p:pic>
      <p:pic>
        <p:nvPicPr>
          <p:cNvPr id="17415" name="Picture 10" descr="http://www.russianspaceweb.com/images/lk_3d_surface_3.jpg">
            <a:hlinkClick r:id="rId9"/>
          </p:cNvPr>
          <p:cNvPicPr>
            <a:picLocks noChangeAspect="1" noChangeArrowheads="1"/>
          </p:cNvPicPr>
          <p:nvPr/>
        </p:nvPicPr>
        <p:blipFill>
          <a:blip r:embed="rId10"/>
          <a:srcRect/>
          <a:stretch>
            <a:fillRect/>
          </a:stretch>
        </p:blipFill>
        <p:spPr bwMode="auto">
          <a:xfrm>
            <a:off x="0" y="5334000"/>
            <a:ext cx="1905000" cy="1524000"/>
          </a:xfrm>
          <a:prstGeom prst="rect">
            <a:avLst/>
          </a:prstGeom>
          <a:noFill/>
          <a:ln w="9525">
            <a:noFill/>
            <a:miter lim="800000"/>
            <a:headEnd/>
            <a:tailEnd/>
          </a:ln>
        </p:spPr>
      </p:pic>
      <p:pic>
        <p:nvPicPr>
          <p:cNvPr id="17416" name="Picture 12" descr="http://www.russianspaceweb.com/images/spacecraft/manned/soyuz/soyuztm_iso_top_3.jpg">
            <a:hlinkClick r:id="rId11"/>
          </p:cNvPr>
          <p:cNvPicPr>
            <a:picLocks noChangeAspect="1" noChangeArrowheads="1"/>
          </p:cNvPicPr>
          <p:nvPr/>
        </p:nvPicPr>
        <p:blipFill>
          <a:blip r:embed="rId12"/>
          <a:srcRect/>
          <a:stretch>
            <a:fillRect/>
          </a:stretch>
        </p:blipFill>
        <p:spPr bwMode="auto">
          <a:xfrm>
            <a:off x="7543800" y="0"/>
            <a:ext cx="1600200" cy="1524000"/>
          </a:xfrm>
          <a:prstGeom prst="rect">
            <a:avLst/>
          </a:prstGeom>
          <a:noFill/>
          <a:ln w="9525">
            <a:noFill/>
            <a:miter lim="800000"/>
            <a:headEnd/>
            <a:tailEnd/>
          </a:ln>
        </p:spPr>
      </p:pic>
      <p:pic>
        <p:nvPicPr>
          <p:cNvPr id="17417" name="Picture 14" descr="http://www.russianspaceweb.com/images/spacecraft/manned/space_stations/mir/mir_chron_1986_icon.jpg">
            <a:hlinkClick r:id="rId13"/>
          </p:cNvPr>
          <p:cNvPicPr>
            <a:picLocks noChangeAspect="1" noChangeArrowheads="1"/>
          </p:cNvPicPr>
          <p:nvPr/>
        </p:nvPicPr>
        <p:blipFill>
          <a:blip r:embed="rId14"/>
          <a:srcRect/>
          <a:stretch>
            <a:fillRect/>
          </a:stretch>
        </p:blipFill>
        <p:spPr bwMode="auto">
          <a:xfrm>
            <a:off x="7543800" y="1524000"/>
            <a:ext cx="1600200" cy="1485900"/>
          </a:xfrm>
          <a:prstGeom prst="rect">
            <a:avLst/>
          </a:prstGeom>
          <a:noFill/>
          <a:ln w="9525">
            <a:noFill/>
            <a:miter lim="800000"/>
            <a:headEnd/>
            <a:tailEnd/>
          </a:ln>
        </p:spPr>
      </p:pic>
      <p:pic>
        <p:nvPicPr>
          <p:cNvPr id="17418" name="Picture 16" descr="LOS">
            <a:hlinkClick r:id="rId15"/>
          </p:cNvPr>
          <p:cNvPicPr>
            <a:picLocks noChangeAspect="1" noChangeArrowheads="1"/>
          </p:cNvPicPr>
          <p:nvPr/>
        </p:nvPicPr>
        <p:blipFill>
          <a:blip r:embed="rId16"/>
          <a:srcRect/>
          <a:stretch>
            <a:fillRect/>
          </a:stretch>
        </p:blipFill>
        <p:spPr bwMode="auto">
          <a:xfrm>
            <a:off x="7543800" y="2971800"/>
            <a:ext cx="1600200" cy="1447800"/>
          </a:xfrm>
          <a:prstGeom prst="rect">
            <a:avLst/>
          </a:prstGeom>
          <a:noFill/>
          <a:ln w="9525">
            <a:noFill/>
            <a:miter lim="800000"/>
            <a:headEnd/>
            <a:tailEnd/>
          </a:ln>
        </p:spPr>
      </p:pic>
      <p:pic>
        <p:nvPicPr>
          <p:cNvPr id="17419" name="Picture 18" descr="BTS">
            <a:hlinkClick r:id="rId17"/>
          </p:cNvPr>
          <p:cNvPicPr>
            <a:picLocks noChangeAspect="1" noChangeArrowheads="1"/>
          </p:cNvPicPr>
          <p:nvPr/>
        </p:nvPicPr>
        <p:blipFill>
          <a:blip r:embed="rId18"/>
          <a:srcRect/>
          <a:stretch>
            <a:fillRect/>
          </a:stretch>
        </p:blipFill>
        <p:spPr bwMode="auto">
          <a:xfrm>
            <a:off x="7543800" y="4419600"/>
            <a:ext cx="1600200" cy="1447800"/>
          </a:xfrm>
          <a:prstGeom prst="rect">
            <a:avLst/>
          </a:prstGeom>
          <a:noFill/>
          <a:ln w="9525">
            <a:noFill/>
            <a:miter lim="800000"/>
            <a:headEnd/>
            <a:tailEnd/>
          </a:ln>
        </p:spPr>
      </p:pic>
      <p:pic>
        <p:nvPicPr>
          <p:cNvPr id="17420" name="Picture 20" descr="http://www.russianspaceweb.com/images/spacecraft_manned_icon.jpg">
            <a:hlinkClick r:id="rId19"/>
          </p:cNvPr>
          <p:cNvPicPr>
            <a:picLocks noChangeAspect="1" noChangeArrowheads="1"/>
          </p:cNvPicPr>
          <p:nvPr/>
        </p:nvPicPr>
        <p:blipFill>
          <a:blip r:embed="rId20"/>
          <a:srcRect/>
          <a:stretch>
            <a:fillRect/>
          </a:stretch>
        </p:blipFill>
        <p:spPr bwMode="auto">
          <a:xfrm>
            <a:off x="7543800" y="5867400"/>
            <a:ext cx="1600200" cy="990600"/>
          </a:xfrm>
          <a:prstGeom prst="rect">
            <a:avLst/>
          </a:prstGeom>
          <a:noFill/>
          <a:ln w="9525">
            <a:noFill/>
            <a:miter lim="800000"/>
            <a:headEnd/>
            <a:tailEnd/>
          </a:ln>
        </p:spPr>
      </p:pic>
      <p:sp>
        <p:nvSpPr>
          <p:cNvPr id="17421" name="TextBox 15"/>
          <p:cNvSpPr txBox="1">
            <a:spLocks noChangeArrowheads="1"/>
          </p:cNvSpPr>
          <p:nvPr/>
        </p:nvSpPr>
        <p:spPr bwMode="auto">
          <a:xfrm>
            <a:off x="2514600" y="1905000"/>
            <a:ext cx="4267200" cy="708025"/>
          </a:xfrm>
          <a:prstGeom prst="rect">
            <a:avLst/>
          </a:prstGeom>
          <a:noFill/>
          <a:ln w="9525">
            <a:noFill/>
            <a:miter lim="800000"/>
            <a:headEnd/>
            <a:tailEnd/>
          </a:ln>
        </p:spPr>
        <p:txBody>
          <a:bodyPr>
            <a:spAutoFit/>
          </a:bodyPr>
          <a:lstStyle/>
          <a:p>
            <a:pPr algn="ctr"/>
            <a:r>
              <a:rPr lang="en-US" sz="4000">
                <a:latin typeface="Book Antiqua" pitchFamily="18" charset="0"/>
              </a:rPr>
              <a:t>Space</a:t>
            </a:r>
          </a:p>
        </p:txBody>
      </p:sp>
      <p:sp>
        <p:nvSpPr>
          <p:cNvPr id="17422" name="TextBox 14"/>
          <p:cNvSpPr txBox="1">
            <a:spLocks noChangeArrowheads="1"/>
          </p:cNvSpPr>
          <p:nvPr/>
        </p:nvSpPr>
        <p:spPr bwMode="auto">
          <a:xfrm>
            <a:off x="2286000" y="609600"/>
            <a:ext cx="4267200" cy="1323975"/>
          </a:xfrm>
          <a:prstGeom prst="rect">
            <a:avLst/>
          </a:prstGeom>
          <a:noFill/>
          <a:ln w="9525">
            <a:noFill/>
            <a:miter lim="800000"/>
            <a:headEnd/>
            <a:tailEnd/>
          </a:ln>
        </p:spPr>
        <p:txBody>
          <a:bodyPr>
            <a:spAutoFit/>
          </a:bodyPr>
          <a:lstStyle/>
          <a:p>
            <a:pPr algn="ctr"/>
            <a:r>
              <a:rPr lang="en-US" sz="4000">
                <a:latin typeface="Book Antiqua" pitchFamily="18" charset="0"/>
              </a:rPr>
              <a:t>Russian History (continued)</a:t>
            </a:r>
          </a:p>
        </p:txBody>
      </p:sp>
      <p:sp>
        <p:nvSpPr>
          <p:cNvPr id="17" name="TextBox 16"/>
          <p:cNvSpPr txBox="1">
            <a:spLocks noChangeArrowheads="1"/>
          </p:cNvSpPr>
          <p:nvPr/>
        </p:nvSpPr>
        <p:spPr bwMode="auto">
          <a:xfrm>
            <a:off x="2590800" y="3124200"/>
            <a:ext cx="3962400" cy="2678113"/>
          </a:xfrm>
          <a:prstGeom prst="rect">
            <a:avLst/>
          </a:prstGeom>
          <a:noFill/>
          <a:ln w="9525">
            <a:noFill/>
            <a:miter lim="800000"/>
            <a:headEnd/>
            <a:tailEnd/>
          </a:ln>
        </p:spPr>
        <p:txBody>
          <a:bodyPr>
            <a:spAutoFit/>
          </a:bodyPr>
          <a:lstStyle/>
          <a:p>
            <a:r>
              <a:rPr lang="en-US" sz="2800">
                <a:latin typeface="Book Antiqua" pitchFamily="18" charset="0"/>
              </a:rPr>
              <a:t>Russia was the first country to put a satellite (Sputnik 1) in orbit. It was also the first country to put a human in orbit.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iterate type="lt">
                                    <p:tmPct val="0"/>
                                  </p:iterate>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xit" presetSubtype="0" fill="hold" grpId="1" nodeType="clickEffect">
                                  <p:stCondLst>
                                    <p:cond delay="0"/>
                                  </p:stCondLst>
                                  <p:iterate type="lt">
                                    <p:tmPct val="0"/>
                                  </p:iterate>
                                  <p:childTnLst>
                                    <p:animEffect transition="out" filter="fade">
                                      <p:cBhvr>
                                        <p:cTn id="14" dur="1000"/>
                                        <p:tgtEl>
                                          <p:spTgt spid="17"/>
                                        </p:tgtEl>
                                      </p:cBhvr>
                                    </p:animEffect>
                                    <p:anim calcmode="lin" valueType="num">
                                      <p:cBhvr>
                                        <p:cTn id="15" dur="1000"/>
                                        <p:tgtEl>
                                          <p:spTgt spid="17"/>
                                        </p:tgtEl>
                                        <p:attrNameLst>
                                          <p:attrName>ppt_x</p:attrName>
                                        </p:attrNameLst>
                                      </p:cBhvr>
                                      <p:tavLst>
                                        <p:tav tm="0">
                                          <p:val>
                                            <p:strVal val="ppt_x"/>
                                          </p:val>
                                        </p:tav>
                                        <p:tav tm="100000">
                                          <p:val>
                                            <p:strVal val="ppt_x"/>
                                          </p:val>
                                        </p:tav>
                                      </p:tavLst>
                                    </p:anim>
                                    <p:anim calcmode="lin" valueType="num">
                                      <p:cBhvr>
                                        <p:cTn id="16" dur="100" decel="100000"/>
                                        <p:tgtEl>
                                          <p:spTgt spid="17"/>
                                        </p:tgtEl>
                                        <p:attrNameLst>
                                          <p:attrName>ppt_y</p:attrName>
                                        </p:attrNameLst>
                                      </p:cBhvr>
                                      <p:tavLst>
                                        <p:tav tm="0">
                                          <p:val>
                                            <p:strVal val="ppt_y"/>
                                          </p:val>
                                        </p:tav>
                                        <p:tav tm="100000">
                                          <p:val>
                                            <p:strVal val="ppt_y-.03"/>
                                          </p:val>
                                        </p:tav>
                                      </p:tavLst>
                                    </p:anim>
                                    <p:anim calcmode="lin" valueType="num">
                                      <p:cBhvr>
                                        <p:cTn id="17" dur="900" accel="100000">
                                          <p:stCondLst>
                                            <p:cond delay="100"/>
                                          </p:stCondLst>
                                        </p:cTn>
                                        <p:tgtEl>
                                          <p:spTgt spid="17"/>
                                        </p:tgtEl>
                                        <p:attrNameLst>
                                          <p:attrName>ppt_y</p:attrName>
                                        </p:attrNameLst>
                                      </p:cBhvr>
                                      <p:tavLst>
                                        <p:tav tm="0">
                                          <p:val>
                                            <p:strVal val="ppt_y"/>
                                          </p:val>
                                        </p:tav>
                                        <p:tav tm="100000">
                                          <p:val>
                                            <p:strVal val="ppt_y+1"/>
                                          </p:val>
                                        </p:tav>
                                      </p:tavLst>
                                    </p:anim>
                                    <p:set>
                                      <p:cBhvr>
                                        <p:cTn id="18"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splashman.phoenix.wikispaces.net/file/view/Flag_USSR.jpg/144995351/Flag_USSR.jpg"/>
          <p:cNvPicPr>
            <a:picLocks noChangeAspect="1" noChangeArrowheads="1"/>
          </p:cNvPicPr>
          <p:nvPr/>
        </p:nvPicPr>
        <p:blipFill>
          <a:blip r:embed="rId2"/>
          <a:srcRect/>
          <a:stretch>
            <a:fillRect/>
          </a:stretch>
        </p:blipFill>
        <p:spPr bwMode="auto">
          <a:xfrm>
            <a:off x="0" y="0"/>
            <a:ext cx="9204325" cy="6858000"/>
          </a:xfrm>
          <a:prstGeom prst="rect">
            <a:avLst/>
          </a:prstGeom>
          <a:noFill/>
          <a:ln w="9525">
            <a:noFill/>
            <a:miter lim="800000"/>
            <a:headEnd/>
            <a:tailEnd/>
          </a:ln>
        </p:spPr>
      </p:pic>
      <p:sp>
        <p:nvSpPr>
          <p:cNvPr id="2" name="Title 1"/>
          <p:cNvSpPr>
            <a:spLocks noGrp="1"/>
          </p:cNvSpPr>
          <p:nvPr>
            <p:ph type="title"/>
          </p:nvPr>
        </p:nvSpPr>
        <p:spPr>
          <a:xfrm>
            <a:off x="457200" y="274638"/>
            <a:ext cx="8534400" cy="1143000"/>
          </a:xfrm>
        </p:spPr>
        <p:txBody>
          <a:bodyPr/>
          <a:lstStyle/>
          <a:p>
            <a:pPr fontAlgn="auto">
              <a:spcAft>
                <a:spcPts val="0"/>
              </a:spcAft>
              <a:defRPr/>
            </a:pPr>
            <a:r>
              <a:rPr lang="en-US" dirty="0" smtClean="0">
                <a:solidFill>
                  <a:srgbClr val="FFFF00"/>
                </a:solidFill>
              </a:rPr>
              <a:t>Russian History (Continued)</a:t>
            </a:r>
            <a:endParaRPr lang="en-US" dirty="0">
              <a:solidFill>
                <a:srgbClr val="FFFF00"/>
              </a:solidFill>
            </a:endParaRPr>
          </a:p>
        </p:txBody>
      </p:sp>
      <p:sp>
        <p:nvSpPr>
          <p:cNvPr id="3" name="Content Placeholder 2"/>
          <p:cNvSpPr>
            <a:spLocks noGrp="1"/>
          </p:cNvSpPr>
          <p:nvPr>
            <p:ph idx="1"/>
          </p:nvPr>
        </p:nvSpPr>
        <p:spPr>
          <a:xfrm>
            <a:off x="457200" y="3276600"/>
            <a:ext cx="8229600" cy="3032125"/>
          </a:xfrm>
        </p:spPr>
        <p:txBody>
          <a:bodyPr/>
          <a:lstStyle/>
          <a:p>
            <a:pPr algn="ctr">
              <a:buFont typeface="Wingdings 2" pitchFamily="18" charset="2"/>
              <a:buNone/>
            </a:pPr>
            <a:r>
              <a:rPr lang="en-US" smtClean="0">
                <a:solidFill>
                  <a:srgbClr val="FFFF00"/>
                </a:solidFill>
              </a:rPr>
              <a:t>   It was established in 1922 by Vladimir Lenin. After Lenin died in 1924 a man named Stalin took control of Russia. Stalin made Russians feel like slaves or captives by his strict laws. During communism religion was outlawed and Russia had only two TV channels.   </a:t>
            </a:r>
          </a:p>
        </p:txBody>
      </p:sp>
      <p:sp>
        <p:nvSpPr>
          <p:cNvPr id="18436" name="TextBox 4"/>
          <p:cNvSpPr txBox="1">
            <a:spLocks noChangeArrowheads="1"/>
          </p:cNvSpPr>
          <p:nvPr/>
        </p:nvSpPr>
        <p:spPr bwMode="auto">
          <a:xfrm>
            <a:off x="2895600" y="2209800"/>
            <a:ext cx="4495800" cy="646113"/>
          </a:xfrm>
          <a:prstGeom prst="rect">
            <a:avLst/>
          </a:prstGeom>
          <a:noFill/>
          <a:ln w="9525">
            <a:noFill/>
            <a:miter lim="800000"/>
            <a:headEnd/>
            <a:tailEnd/>
          </a:ln>
        </p:spPr>
        <p:txBody>
          <a:bodyPr>
            <a:spAutoFit/>
          </a:bodyPr>
          <a:lstStyle/>
          <a:p>
            <a:r>
              <a:rPr lang="en-US" sz="3600">
                <a:solidFill>
                  <a:srgbClr val="FFFF00"/>
                </a:solidFill>
                <a:latin typeface="Book Antiqua" pitchFamily="18" charset="0"/>
              </a:rPr>
              <a:t>Communist Days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19458" name="Content Placeholder 2"/>
          <p:cNvSpPr>
            <a:spLocks noGrp="1"/>
          </p:cNvSpPr>
          <p:nvPr>
            <p:ph idx="1"/>
          </p:nvPr>
        </p:nvSpPr>
        <p:spPr/>
        <p:txBody>
          <a:bodyPr/>
          <a:lstStyle/>
          <a:p>
            <a:endParaRPr lang="en-US" smtClean="0"/>
          </a:p>
        </p:txBody>
      </p:sp>
      <p:pic>
        <p:nvPicPr>
          <p:cNvPr id="19459" name="Picture 2" descr="http://www.russiamap.org/images/full/physical-ng.jpg"/>
          <p:cNvPicPr>
            <a:picLocks noChangeAspect="1" noChangeArrowheads="1"/>
          </p:cNvPicPr>
          <p:nvPr/>
        </p:nvPicPr>
        <p:blipFill>
          <a:blip r:embed="rId2"/>
          <a:srcRect/>
          <a:stretch>
            <a:fillRect/>
          </a:stretch>
        </p:blipFill>
        <p:spPr bwMode="auto">
          <a:xfrm>
            <a:off x="0" y="0"/>
            <a:ext cx="9167813" cy="6858000"/>
          </a:xfrm>
          <a:prstGeom prst="rect">
            <a:avLst/>
          </a:prstGeom>
          <a:noFill/>
          <a:ln w="9525">
            <a:noFill/>
            <a:miter lim="800000"/>
            <a:headEnd/>
            <a:tailEnd/>
          </a:ln>
        </p:spPr>
      </p:pic>
      <p:sp>
        <p:nvSpPr>
          <p:cNvPr id="19460" name="TextBox 4"/>
          <p:cNvSpPr txBox="1">
            <a:spLocks noChangeArrowheads="1"/>
          </p:cNvSpPr>
          <p:nvPr/>
        </p:nvSpPr>
        <p:spPr bwMode="auto">
          <a:xfrm>
            <a:off x="1981200" y="381000"/>
            <a:ext cx="4953000" cy="708025"/>
          </a:xfrm>
          <a:prstGeom prst="rect">
            <a:avLst/>
          </a:prstGeom>
          <a:noFill/>
          <a:ln w="9525">
            <a:noFill/>
            <a:miter lim="800000"/>
            <a:headEnd/>
            <a:tailEnd/>
          </a:ln>
        </p:spPr>
        <p:txBody>
          <a:bodyPr>
            <a:spAutoFit/>
          </a:bodyPr>
          <a:lstStyle/>
          <a:p>
            <a:r>
              <a:rPr lang="en-US" sz="4000">
                <a:solidFill>
                  <a:srgbClr val="FF0000"/>
                </a:solidFill>
                <a:latin typeface="Book Antiqua" pitchFamily="18" charset="0"/>
              </a:rPr>
              <a:t>Russian Geography</a:t>
            </a:r>
          </a:p>
        </p:txBody>
      </p:sp>
      <p:sp>
        <p:nvSpPr>
          <p:cNvPr id="19461" name="TextBox 5"/>
          <p:cNvSpPr txBox="1">
            <a:spLocks noChangeArrowheads="1"/>
          </p:cNvSpPr>
          <p:nvPr/>
        </p:nvSpPr>
        <p:spPr bwMode="auto">
          <a:xfrm>
            <a:off x="2209800" y="3581400"/>
            <a:ext cx="6248400" cy="830263"/>
          </a:xfrm>
          <a:prstGeom prst="rect">
            <a:avLst/>
          </a:prstGeom>
          <a:noFill/>
          <a:ln w="9525">
            <a:noFill/>
            <a:miter lim="800000"/>
            <a:headEnd/>
            <a:tailEnd/>
          </a:ln>
        </p:spPr>
        <p:txBody>
          <a:bodyPr>
            <a:spAutoFit/>
          </a:bodyPr>
          <a:lstStyle/>
          <a:p>
            <a:r>
              <a:rPr lang="en-US" sz="2400">
                <a:solidFill>
                  <a:srgbClr val="FF0000"/>
                </a:solidFill>
                <a:latin typeface="Book Antiqua" pitchFamily="18" charset="0"/>
              </a:rPr>
              <a:t> The Ural mountains cover 2,500 miles of eastern Russia.</a:t>
            </a:r>
          </a:p>
        </p:txBody>
      </p:sp>
      <p:sp>
        <p:nvSpPr>
          <p:cNvPr id="9" name="TextBox 8"/>
          <p:cNvSpPr txBox="1">
            <a:spLocks noChangeArrowheads="1"/>
          </p:cNvSpPr>
          <p:nvPr/>
        </p:nvSpPr>
        <p:spPr bwMode="auto">
          <a:xfrm>
            <a:off x="304800" y="2819400"/>
            <a:ext cx="3352800" cy="369888"/>
          </a:xfrm>
          <a:prstGeom prst="rect">
            <a:avLst/>
          </a:prstGeom>
          <a:noFill/>
          <a:ln w="9525">
            <a:noFill/>
            <a:miter lim="800000"/>
            <a:headEnd/>
            <a:tailEnd/>
          </a:ln>
        </p:spPr>
        <p:txBody>
          <a:bodyPr>
            <a:spAutoFit/>
          </a:bodyPr>
          <a:lstStyle/>
          <a:p>
            <a:r>
              <a:rPr lang="en-US">
                <a:solidFill>
                  <a:srgbClr val="FF0000"/>
                </a:solidFill>
                <a:latin typeface="Book Antiqua" pitchFamily="18" charset="0"/>
              </a:rPr>
              <a:t>Russia borders the Black Sea</a:t>
            </a:r>
          </a:p>
        </p:txBody>
      </p:sp>
      <p:sp>
        <p:nvSpPr>
          <p:cNvPr id="10" name="Down Arrow 9"/>
          <p:cNvSpPr/>
          <p:nvPr/>
        </p:nvSpPr>
        <p:spPr>
          <a:xfrm rot="4191022">
            <a:off x="912813" y="3073400"/>
            <a:ext cx="355600" cy="7302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a:spLocks noChangeArrowheads="1"/>
          </p:cNvSpPr>
          <p:nvPr/>
        </p:nvSpPr>
        <p:spPr bwMode="auto">
          <a:xfrm>
            <a:off x="4038600" y="2590800"/>
            <a:ext cx="2971800" cy="646113"/>
          </a:xfrm>
          <a:prstGeom prst="rect">
            <a:avLst/>
          </a:prstGeom>
          <a:noFill/>
          <a:ln w="9525">
            <a:noFill/>
            <a:miter lim="800000"/>
            <a:headEnd/>
            <a:tailEnd/>
          </a:ln>
        </p:spPr>
        <p:txBody>
          <a:bodyPr>
            <a:spAutoFit/>
          </a:bodyPr>
          <a:lstStyle/>
          <a:p>
            <a:r>
              <a:rPr lang="en-US">
                <a:solidFill>
                  <a:srgbClr val="FF0000"/>
                </a:solidFill>
                <a:latin typeface="Book Antiqua" pitchFamily="18" charset="0"/>
              </a:rPr>
              <a:t>Russia also borders the Arctic Ocean.</a:t>
            </a:r>
          </a:p>
        </p:txBody>
      </p:sp>
      <p:sp>
        <p:nvSpPr>
          <p:cNvPr id="13" name="Down Arrow 12"/>
          <p:cNvSpPr/>
          <p:nvPr/>
        </p:nvSpPr>
        <p:spPr>
          <a:xfrm rot="11437654">
            <a:off x="4559300" y="1365250"/>
            <a:ext cx="457200" cy="1179513"/>
          </a:xfrm>
          <a:prstGeom prst="downArrow">
            <a:avLst>
              <a:gd name="adj1" fmla="val 4830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style.rotation</p:attrName>
                                        </p:attrNameLst>
                                      </p:cBhvr>
                                      <p:tavLst>
                                        <p:tav tm="0">
                                          <p:val>
                                            <p:fltVal val="720"/>
                                          </p:val>
                                        </p:tav>
                                        <p:tav tm="100000">
                                          <p:val>
                                            <p:fltVal val="0"/>
                                          </p:val>
                                        </p:tav>
                                      </p:tavLst>
                                    </p:anim>
                                    <p:anim calcmode="lin" valueType="num">
                                      <p:cBhvr>
                                        <p:cTn id="9" dur="2000" fill="hold"/>
                                        <p:tgtEl>
                                          <p:spTgt spid="9"/>
                                        </p:tgtEl>
                                        <p:attrNameLst>
                                          <p:attrName>ppt_h</p:attrName>
                                        </p:attrNameLst>
                                      </p:cBhvr>
                                      <p:tavLst>
                                        <p:tav tm="0">
                                          <p:val>
                                            <p:fltVal val="0"/>
                                          </p:val>
                                        </p:tav>
                                        <p:tav tm="100000">
                                          <p:val>
                                            <p:strVal val="#ppt_h"/>
                                          </p:val>
                                        </p:tav>
                                      </p:tavLst>
                                    </p:anim>
                                    <p:anim calcmode="lin" valueType="num">
                                      <p:cBhvr>
                                        <p:cTn id="10"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anim calcmode="lin" valueType="num">
                                      <p:cBhvr>
                                        <p:cTn id="16" dur="2000" fill="hold"/>
                                        <p:tgtEl>
                                          <p:spTgt spid="10"/>
                                        </p:tgtEl>
                                        <p:attrNameLst>
                                          <p:attrName>style.rotation</p:attrName>
                                        </p:attrNameLst>
                                      </p:cBhvr>
                                      <p:tavLst>
                                        <p:tav tm="0">
                                          <p:val>
                                            <p:fltVal val="720"/>
                                          </p:val>
                                        </p:tav>
                                        <p:tav tm="100000">
                                          <p:val>
                                            <p:fltVal val="0"/>
                                          </p:val>
                                        </p:tav>
                                      </p:tavLst>
                                    </p:anim>
                                    <p:anim calcmode="lin" valueType="num">
                                      <p:cBhvr>
                                        <p:cTn id="17" dur="2000" fill="hold"/>
                                        <p:tgtEl>
                                          <p:spTgt spid="10"/>
                                        </p:tgtEl>
                                        <p:attrNameLst>
                                          <p:attrName>ppt_h</p:attrName>
                                        </p:attrNameLst>
                                      </p:cBhvr>
                                      <p:tavLst>
                                        <p:tav tm="0">
                                          <p:val>
                                            <p:fltVal val="0"/>
                                          </p:val>
                                        </p:tav>
                                        <p:tav tm="100000">
                                          <p:val>
                                            <p:strVal val="#ppt_h"/>
                                          </p:val>
                                        </p:tav>
                                      </p:tavLst>
                                    </p:anim>
                                    <p:anim calcmode="lin" valueType="num">
                                      <p:cBhvr>
                                        <p:cTn id="18"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0" fill="hold"/>
                                        <p:tgtEl>
                                          <p:spTgt spid="12"/>
                                        </p:tgtEl>
                                        <p:attrNameLst>
                                          <p:attrName>ppt_x</p:attrName>
                                        </p:attrNameLst>
                                      </p:cBhvr>
                                      <p:tavLst>
                                        <p:tav tm="0">
                                          <p:val>
                                            <p:strVal val="#ppt_x"/>
                                          </p:val>
                                        </p:tav>
                                        <p:tav tm="100000">
                                          <p:val>
                                            <p:strVal val="#ppt_x"/>
                                          </p:val>
                                        </p:tav>
                                      </p:tavLst>
                                    </p:anim>
                                    <p:anim calcmode="lin" valueType="num">
                                      <p:cBhvr additive="base">
                                        <p:cTn id="24" dur="5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anim calcmode="lin" valueType="num">
                                      <p:cBhvr>
                                        <p:cTn id="30" dur="2000" fill="hold"/>
                                        <p:tgtEl>
                                          <p:spTgt spid="13"/>
                                        </p:tgtEl>
                                        <p:attrNameLst>
                                          <p:attrName>style.rotation</p:attrName>
                                        </p:attrNameLst>
                                      </p:cBhvr>
                                      <p:tavLst>
                                        <p:tav tm="0">
                                          <p:val>
                                            <p:fltVal val="720"/>
                                          </p:val>
                                        </p:tav>
                                        <p:tav tm="100000">
                                          <p:val>
                                            <p:fltVal val="0"/>
                                          </p:val>
                                        </p:tav>
                                      </p:tavLst>
                                    </p:anim>
                                    <p:anim calcmode="lin" valueType="num">
                                      <p:cBhvr>
                                        <p:cTn id="31" dur="2000" fill="hold"/>
                                        <p:tgtEl>
                                          <p:spTgt spid="13"/>
                                        </p:tgtEl>
                                        <p:attrNameLst>
                                          <p:attrName>ppt_h</p:attrName>
                                        </p:attrNameLst>
                                      </p:cBhvr>
                                      <p:tavLst>
                                        <p:tav tm="0">
                                          <p:val>
                                            <p:fltVal val="0"/>
                                          </p:val>
                                        </p:tav>
                                        <p:tav tm="100000">
                                          <p:val>
                                            <p:strVal val="#ppt_h"/>
                                          </p:val>
                                        </p:tav>
                                      </p:tavLst>
                                    </p:anim>
                                    <p:anim calcmode="lin" valueType="num">
                                      <p:cBhvr>
                                        <p:cTn id="32" dur="2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2"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4" descr="http://lh3.ggpht.com/_mO6YAt6t_Cc/SuvPAW6epxI/AAAAAAAABHY/QFteSpbsSVg/Picture%20277%5B4%5D.jpg"/>
          <p:cNvPicPr>
            <a:picLocks noChangeAspect="1" noChangeArrowheads="1"/>
          </p:cNvPicPr>
          <p:nvPr/>
        </p:nvPicPr>
        <p:blipFill>
          <a:blip r:embed="rId2"/>
          <a:srcRect/>
          <a:stretch>
            <a:fillRect/>
          </a:stretch>
        </p:blipFill>
        <p:spPr bwMode="auto">
          <a:xfrm>
            <a:off x="0" y="990600"/>
            <a:ext cx="3530600" cy="2819400"/>
          </a:xfrm>
          <a:prstGeom prst="rect">
            <a:avLst/>
          </a:prstGeom>
          <a:noFill/>
          <a:ln w="9525">
            <a:noFill/>
            <a:miter lim="800000"/>
            <a:headEnd/>
            <a:tailEnd/>
          </a:ln>
        </p:spPr>
      </p:pic>
      <p:pic>
        <p:nvPicPr>
          <p:cNvPr id="20482" name="Picture 4" descr="http://t0.gstatic.com/images?q=tbn:ANd9GcRQ_Z10bCjWNgOkcrTIlR5LqN-vq2uJw7gZQpAQR9gif3RhiKC8gC2NOQ">
            <a:hlinkClick r:id="rId3"/>
          </p:cNvPr>
          <p:cNvPicPr>
            <a:picLocks noChangeAspect="1" noChangeArrowheads="1"/>
          </p:cNvPicPr>
          <p:nvPr/>
        </p:nvPicPr>
        <p:blipFill>
          <a:blip r:embed="rId4"/>
          <a:srcRect/>
          <a:stretch>
            <a:fillRect/>
          </a:stretch>
        </p:blipFill>
        <p:spPr bwMode="auto">
          <a:xfrm>
            <a:off x="6858000" y="4267200"/>
            <a:ext cx="2286000" cy="2590800"/>
          </a:xfrm>
          <a:prstGeom prst="rect">
            <a:avLst/>
          </a:prstGeom>
          <a:noFill/>
          <a:ln w="9525">
            <a:noFill/>
            <a:miter lim="800000"/>
            <a:headEnd/>
            <a:tailEnd/>
          </a:ln>
        </p:spPr>
      </p:pic>
      <p:pic>
        <p:nvPicPr>
          <p:cNvPr id="20483" name="Picture 6" descr="http://orienteering.org/wp-content/uploads/2011/02/Kopio-Russisk-vinnerlag.jpg"/>
          <p:cNvPicPr>
            <a:picLocks noChangeAspect="1" noChangeArrowheads="1"/>
          </p:cNvPicPr>
          <p:nvPr/>
        </p:nvPicPr>
        <p:blipFill>
          <a:blip r:embed="rId5"/>
          <a:srcRect/>
          <a:stretch>
            <a:fillRect/>
          </a:stretch>
        </p:blipFill>
        <p:spPr bwMode="auto">
          <a:xfrm>
            <a:off x="0" y="3810000"/>
            <a:ext cx="3505200" cy="3048000"/>
          </a:xfrm>
          <a:prstGeom prst="rect">
            <a:avLst/>
          </a:prstGeom>
          <a:noFill/>
          <a:ln w="9525">
            <a:noFill/>
            <a:miter lim="800000"/>
            <a:headEnd/>
            <a:tailEnd/>
          </a:ln>
        </p:spPr>
      </p:pic>
      <p:pic>
        <p:nvPicPr>
          <p:cNvPr id="20484" name="Picture 8" descr="http://new.electricpulp.com/wp-content/uploads/2006/10/seal-1.gif"/>
          <p:cNvPicPr>
            <a:picLocks noChangeAspect="1" noChangeArrowheads="1"/>
          </p:cNvPicPr>
          <p:nvPr/>
        </p:nvPicPr>
        <p:blipFill>
          <a:blip r:embed="rId6"/>
          <a:srcRect/>
          <a:stretch>
            <a:fillRect/>
          </a:stretch>
        </p:blipFill>
        <p:spPr bwMode="auto">
          <a:xfrm>
            <a:off x="3505200" y="3524250"/>
            <a:ext cx="3333750" cy="3333750"/>
          </a:xfrm>
          <a:prstGeom prst="rect">
            <a:avLst/>
          </a:prstGeom>
          <a:noFill/>
          <a:ln w="9525">
            <a:noFill/>
            <a:miter lim="800000"/>
            <a:headEnd/>
            <a:tailEnd/>
          </a:ln>
        </p:spPr>
      </p:pic>
      <p:pic>
        <p:nvPicPr>
          <p:cNvPr id="20485" name="Picture 10" descr="http://gdb.rferl.org/141C81EB-3C91-4C79-AD8D-EF4BDBA4580C_mw800_mh600_s.jpg"/>
          <p:cNvPicPr>
            <a:picLocks noChangeAspect="1" noChangeArrowheads="1"/>
          </p:cNvPicPr>
          <p:nvPr/>
        </p:nvPicPr>
        <p:blipFill>
          <a:blip r:embed="rId7"/>
          <a:srcRect/>
          <a:stretch>
            <a:fillRect/>
          </a:stretch>
        </p:blipFill>
        <p:spPr bwMode="auto">
          <a:xfrm>
            <a:off x="6858000" y="2286000"/>
            <a:ext cx="2286000" cy="1981200"/>
          </a:xfrm>
          <a:prstGeom prst="rect">
            <a:avLst/>
          </a:prstGeom>
          <a:noFill/>
          <a:ln w="9525">
            <a:noFill/>
            <a:miter lim="800000"/>
            <a:headEnd/>
            <a:tailEnd/>
          </a:ln>
        </p:spPr>
      </p:pic>
      <p:pic>
        <p:nvPicPr>
          <p:cNvPr id="20486" name="Picture 12" descr="http://profile.ak.fbcdn.net/hprofile-ak-snc4/41700_100001838310361_7779858_n.jpg"/>
          <p:cNvPicPr>
            <a:picLocks noChangeAspect="1" noChangeArrowheads="1"/>
          </p:cNvPicPr>
          <p:nvPr/>
        </p:nvPicPr>
        <p:blipFill>
          <a:blip r:embed="rId8"/>
          <a:srcRect/>
          <a:stretch>
            <a:fillRect/>
          </a:stretch>
        </p:blipFill>
        <p:spPr bwMode="auto">
          <a:xfrm>
            <a:off x="3657600" y="838200"/>
            <a:ext cx="3048000" cy="2724150"/>
          </a:xfrm>
          <a:prstGeom prst="rect">
            <a:avLst/>
          </a:prstGeom>
          <a:noFill/>
          <a:ln w="9525">
            <a:noFill/>
            <a:miter lim="800000"/>
            <a:headEnd/>
            <a:tailEnd/>
          </a:ln>
        </p:spPr>
      </p:pic>
      <p:sp>
        <p:nvSpPr>
          <p:cNvPr id="10" name="Rectangle 9"/>
          <p:cNvSpPr/>
          <p:nvPr/>
        </p:nvSpPr>
        <p:spPr>
          <a:xfrm>
            <a:off x="1524000" y="0"/>
            <a:ext cx="6340197" cy="923330"/>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Russia Is Awesome</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iterate type="lt">
                                    <p:tmPct val="0"/>
                                  </p:iterate>
                                  <p:childTnLst>
                                    <p:set>
                                      <p:cBhvr>
                                        <p:cTn id="6" dur="1" fill="hold">
                                          <p:stCondLst>
                                            <p:cond delay="0"/>
                                          </p:stCondLst>
                                        </p:cTn>
                                        <p:tgtEl>
                                          <p:spTgt spid="10"/>
                                        </p:tgtEl>
                                        <p:attrNameLst>
                                          <p:attrName>style.visibility</p:attrName>
                                        </p:attrNameLst>
                                      </p:cBhvr>
                                      <p:to>
                                        <p:strVal val="visible"/>
                                      </p:to>
                                    </p:set>
                                    <p:anim calcmode="lin" valueType="num">
                                      <p:cBhvr>
                                        <p:cTn id="7" dur="5000" fill="hold"/>
                                        <p:tgtEl>
                                          <p:spTgt spid="10"/>
                                        </p:tgtEl>
                                        <p:attrNameLst>
                                          <p:attrName>ppt_w</p:attrName>
                                        </p:attrNameLst>
                                      </p:cBhvr>
                                      <p:tavLst>
                                        <p:tav tm="0" fmla="#ppt_w*sin(2.5*pi*$)">
                                          <p:val>
                                            <p:fltVal val="0"/>
                                          </p:val>
                                        </p:tav>
                                        <p:tav tm="100000">
                                          <p:val>
                                            <p:fltVal val="1"/>
                                          </p:val>
                                        </p:tav>
                                      </p:tavLst>
                                    </p:anim>
                                    <p:anim calcmode="lin" valueType="num">
                                      <p:cBhvr>
                                        <p:cTn id="8" dur="5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8" presetClass="emph" presetSubtype="0" fill="hold" grpId="1" nodeType="clickEffect">
                                  <p:stCondLst>
                                    <p:cond delay="0"/>
                                  </p:stCondLst>
                                  <p:iterate type="lt">
                                    <p:tmPct val="10000"/>
                                  </p:iterate>
                                  <p:childTnLst>
                                    <p:animClr clrSpc="rgb">
                                      <p:cBhvr override="childStyle">
                                        <p:cTn id="12" dur="500" fill="hold"/>
                                        <p:tgtEl>
                                          <p:spTgt spid="10"/>
                                        </p:tgtEl>
                                        <p:attrNameLst>
                                          <p:attrName>style.color</p:attrName>
                                        </p:attrNameLst>
                                      </p:cBhvr>
                                      <p:to>
                                        <a:schemeClr val="accent2"/>
                                      </p:to>
                                    </p:animClr>
                                    <p:animClr clrSpc="rgb">
                                      <p:cBhvr>
                                        <p:cTn id="13" dur="500" fill="hold"/>
                                        <p:tgtEl>
                                          <p:spTgt spid="10"/>
                                        </p:tgtEl>
                                        <p:attrNameLst>
                                          <p:attrName>fillcolor</p:attrName>
                                        </p:attrNameLst>
                                      </p:cBhvr>
                                      <p:to>
                                        <a:schemeClr val="accent2"/>
                                      </p:to>
                                    </p:animClr>
                                    <p:set>
                                      <p:cBhvr>
                                        <p:cTn id="14" dur="500" fill="hold"/>
                                        <p:tgtEl>
                                          <p:spTgt spid="10"/>
                                        </p:tgtEl>
                                        <p:attrNameLst>
                                          <p:attrName>fill.type</p:attrName>
                                        </p:attrNameLst>
                                      </p:cBhvr>
                                      <p:to>
                                        <p:strVal val="solid"/>
                                      </p:to>
                                    </p:set>
                                    <p:anim to="1.5" calcmode="lin" valueType="num">
                                      <p:cBhvr override="childStyle">
                                        <p:cTn id="15" dur="500" fill="hold"/>
                                        <p:tgtEl>
                                          <p:spTgt spid="10"/>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187</TotalTime>
  <Words>189</Words>
  <Application>Microsoft Office PowerPoint</Application>
  <PresentationFormat>On-screen Show (4:3)</PresentationFormat>
  <Paragraphs>25</Paragraphs>
  <Slides>8</Slides>
  <Notes>0</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8</vt:i4>
      </vt:variant>
    </vt:vector>
  </HeadingPairs>
  <TitlesOfParts>
    <vt:vector size="17" baseType="lpstr">
      <vt:lpstr>Book Antiqua</vt:lpstr>
      <vt:lpstr>Arial</vt:lpstr>
      <vt:lpstr>Lucida Sans</vt:lpstr>
      <vt:lpstr>Wingdings 2</vt:lpstr>
      <vt:lpstr>Wingdings</vt:lpstr>
      <vt:lpstr>Wingdings 3</vt:lpstr>
      <vt:lpstr>Calibri</vt:lpstr>
      <vt:lpstr>Apex</vt:lpstr>
      <vt:lpstr>Apex</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dc:title>
  <dc:creator>Your User Name</dc:creator>
  <cp:lastModifiedBy>WAC</cp:lastModifiedBy>
  <cp:revision>30</cp:revision>
  <dcterms:created xsi:type="dcterms:W3CDTF">2011-05-05T15:06:21Z</dcterms:created>
  <dcterms:modified xsi:type="dcterms:W3CDTF">2011-05-23T17:36:22Z</dcterms:modified>
</cp:coreProperties>
</file>